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07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465547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мая по 20 ч. 16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3-8 м/с. Температура воздуха ночью 4-6, днем 21-23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17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16 мая по 08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4-6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19597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28662</TotalTime>
  <Words>636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5377</cp:revision>
  <cp:lastPrinted>2021-07-01T03:56:27Z</cp:lastPrinted>
  <dcterms:created xsi:type="dcterms:W3CDTF">2018-03-27T06:03:00Z</dcterms:created>
  <dcterms:modified xsi:type="dcterms:W3CDTF">2026-05-15T07:50:23Z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